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8"/>
  </p:notesMasterIdLst>
  <p:sldIdLst>
    <p:sldId id="256" r:id="rId2"/>
    <p:sldId id="258" r:id="rId3"/>
    <p:sldId id="287" r:id="rId4"/>
    <p:sldId id="288" r:id="rId5"/>
    <p:sldId id="289" r:id="rId6"/>
    <p:sldId id="259" r:id="rId7"/>
    <p:sldId id="290" r:id="rId8"/>
    <p:sldId id="291" r:id="rId9"/>
    <p:sldId id="292" r:id="rId10"/>
    <p:sldId id="295" r:id="rId11"/>
    <p:sldId id="298" r:id="rId12"/>
    <p:sldId id="299" r:id="rId13"/>
    <p:sldId id="300" r:id="rId14"/>
    <p:sldId id="301" r:id="rId15"/>
    <p:sldId id="302" r:id="rId16"/>
    <p:sldId id="304" r:id="rId17"/>
    <p:sldId id="305" r:id="rId18"/>
    <p:sldId id="306" r:id="rId19"/>
    <p:sldId id="308" r:id="rId20"/>
    <p:sldId id="309" r:id="rId21"/>
    <p:sldId id="310" r:id="rId22"/>
    <p:sldId id="320" r:id="rId23"/>
    <p:sldId id="311" r:id="rId24"/>
    <p:sldId id="312" r:id="rId25"/>
    <p:sldId id="314" r:id="rId26"/>
    <p:sldId id="315" r:id="rId27"/>
    <p:sldId id="316" r:id="rId28"/>
    <p:sldId id="317" r:id="rId29"/>
    <p:sldId id="318" r:id="rId30"/>
    <p:sldId id="319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54" r:id="rId51"/>
    <p:sldId id="355" r:id="rId52"/>
    <p:sldId id="356" r:id="rId53"/>
    <p:sldId id="357" r:id="rId54"/>
    <p:sldId id="358" r:id="rId55"/>
    <p:sldId id="359" r:id="rId56"/>
    <p:sldId id="353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60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6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389" r:id="rId99"/>
    <p:sldId id="390" r:id="rId100"/>
    <p:sldId id="362" r:id="rId101"/>
    <p:sldId id="391" r:id="rId102"/>
    <p:sldId id="392" r:id="rId103"/>
    <p:sldId id="393" r:id="rId104"/>
    <p:sldId id="394" r:id="rId105"/>
    <p:sldId id="395" r:id="rId106"/>
    <p:sldId id="280" r:id="rId107"/>
  </p:sldIdLst>
  <p:sldSz cx="9144000" cy="5143500" type="screen16x9"/>
  <p:notesSz cx="6858000" cy="9144000"/>
  <p:embeddedFontLst>
    <p:embeddedFont>
      <p:font typeface="Nixie One" panose="020B0604020202020204" charset="0"/>
      <p:regular r:id="rId109"/>
    </p:embeddedFont>
    <p:embeddedFont>
      <p:font typeface="Varela Round" panose="020B0604020202020204" charset="-79"/>
      <p:regular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71AF8E-7E1D-4DBC-A0A9-57960C06920E}">
  <a:tblStyle styleId="{3671AF8E-7E1D-4DBC-A0A9-57960C0692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65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221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34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393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83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83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5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943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12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Aplikasi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Repository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34AF0-FED0-46A7-A088-B2F791B4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2" y="1399476"/>
            <a:ext cx="7577470" cy="27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492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login </a:t>
            </a:r>
            <a:r>
              <a:rPr lang="en-US" dirty="0" err="1"/>
              <a:t>prometheus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10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9749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Auth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363A7-042C-40C5-917E-52A006AE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403" y="1456106"/>
            <a:ext cx="5721194" cy="285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4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Auth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D89B2-6F13-4C13-B80D-C5AF4505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07" y="1973528"/>
            <a:ext cx="5380186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2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Auth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0FED7-AD00-4C43-ACCF-29F24FF5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19" y="1335916"/>
            <a:ext cx="5737362" cy="34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71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Auth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FDB2C-6619-47CB-B515-4A0D3343C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40" y="2381233"/>
            <a:ext cx="4618120" cy="3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57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Auth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105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CE702B-B469-4DAB-91B9-800C66CA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51" y="1070288"/>
            <a:ext cx="6708764" cy="36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981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ACC3"/>
                </a:solidFill>
              </a:rPr>
              <a:t>Ada pertanyaan?</a:t>
            </a:r>
            <a:endParaRPr sz="3600" b="1" dirty="0">
              <a:solidFill>
                <a:srgbClr val="00ACC3"/>
              </a:solidFill>
            </a:endParaRPr>
          </a:p>
        </p:txBody>
      </p:sp>
      <p:sp>
        <p:nvSpPr>
          <p:cNvPr id="436" name="Google Shape;436;p37"/>
          <p:cNvSpPr/>
          <p:nvPr/>
        </p:nvSpPr>
        <p:spPr>
          <a:xfrm>
            <a:off x="4073928" y="1961203"/>
            <a:ext cx="996143" cy="99614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106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 Server di AWS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2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32996-9EFC-4CAE-BA8A-AECBD5FE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18" y="1154044"/>
            <a:ext cx="5671229" cy="367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8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8DA7B-C818-4770-AE6D-FC0EF5BC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67" y="1340663"/>
            <a:ext cx="4102933" cy="3258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25EAD-1237-4439-829B-213BCCFAF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100" y="1340663"/>
            <a:ext cx="4186368" cy="3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EB2D4-E506-4717-A924-C185A9FA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72" y="1129131"/>
            <a:ext cx="6191855" cy="34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3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BB63D5-BA38-4551-89F7-61D4EBEB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19" y="1245539"/>
            <a:ext cx="4807028" cy="350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85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B4E883-93F5-4614-A01A-47C73346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74" y="1012383"/>
            <a:ext cx="6308651" cy="2094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65D12-E835-49C6-8214-AC78B3DD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75" y="2718325"/>
            <a:ext cx="5603358" cy="21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4AD36-6BA0-43EB-94CA-9DE7282BA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40" y="1000314"/>
            <a:ext cx="6787873" cy="300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FBC82-181C-464E-A863-7810886F4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63" y="2503799"/>
            <a:ext cx="6691228" cy="23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8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C370E-0E10-460A-962E-E8DC3C168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22" y="1676322"/>
            <a:ext cx="6401355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4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Buat user dengan ansible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3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128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ctrTitle" idx="4294967295"/>
          </p:nvPr>
        </p:nvSpPr>
        <p:spPr>
          <a:xfrm>
            <a:off x="501502" y="39958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Halo!</a:t>
            </a:r>
            <a:endParaRPr sz="4800" dirty="0"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4294967295"/>
          </p:nvPr>
        </p:nvSpPr>
        <p:spPr>
          <a:xfrm>
            <a:off x="1090852" y="2960043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ACC3"/>
                </a:solidFill>
              </a:rPr>
              <a:t>Rizal Darmawan</a:t>
            </a:r>
            <a:endParaRPr sz="3600" b="1" dirty="0">
              <a:solidFill>
                <a:srgbClr val="00ACC3"/>
              </a:solidFill>
            </a:endParaRPr>
          </a:p>
        </p:txBody>
      </p:sp>
      <p:pic>
        <p:nvPicPr>
          <p:cNvPr id="212" name="Google Shape;2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377" y="1607068"/>
            <a:ext cx="1390500" cy="139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4152802" y="4482268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39619-BABB-4F47-81CC-32FA05F8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2" y="1502738"/>
            <a:ext cx="7549116" cy="25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526BB-CF12-4282-8ADE-1CC794F0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32" y="1153867"/>
            <a:ext cx="6230601" cy="36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68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526BB-CF12-4282-8ADE-1CC794F0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32" y="1153867"/>
            <a:ext cx="6230601" cy="360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27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E8FE3-03CC-4EAC-9233-7CE08BD6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83" y="1543905"/>
            <a:ext cx="6593700" cy="26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5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DBD2E-C12A-45AB-BFFC-51B1F094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16" y="1191481"/>
            <a:ext cx="6259033" cy="34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29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E0ED5-4EC7-48B4-B6DE-C9DED542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5" y="1118714"/>
            <a:ext cx="6967870" cy="35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7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BDA1B-5E38-441F-9FC2-1AEDBB887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46" y="1107314"/>
            <a:ext cx="3058748" cy="36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1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CCC2D-9234-4B98-9F55-E6958EDC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5" y="1507147"/>
            <a:ext cx="7282789" cy="259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054C9-15C1-4CDD-91FA-44BDA5653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669217"/>
            <a:ext cx="8442251" cy="23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23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User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A5423-C21E-4845-9A9C-C133D53F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51" y="1076562"/>
            <a:ext cx="5158497" cy="38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8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ID" sz="2800" b="1" dirty="0">
                <a:solidFill>
                  <a:schemeClr val="bg1"/>
                </a:solidFill>
              </a:rPr>
              <a:t>Design </a:t>
            </a:r>
            <a:r>
              <a:rPr lang="en-ID" sz="2800" b="1" dirty="0" err="1">
                <a:solidFill>
                  <a:schemeClr val="bg1"/>
                </a:solidFill>
              </a:rPr>
              <a:t>Infrastruktur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90442-B4AD-480E-95C7-FEA4DCE1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89" y="1058300"/>
            <a:ext cx="4460688" cy="36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SSH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Bisa remote setiap server dan github passwordless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4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497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C1D3C-4DBD-4107-AF6F-245A269F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04" y="1178685"/>
            <a:ext cx="5807792" cy="34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49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F520B-4326-4174-AE06-C19D8CE8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93" y="970007"/>
            <a:ext cx="2727797" cy="3973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5EEF8-EB39-4657-8B0E-66DE7D2D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41" y="1015167"/>
            <a:ext cx="4575127" cy="38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7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9A2BA-6718-448F-BE9D-240BBD26D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42" y="1143183"/>
            <a:ext cx="6199781" cy="34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63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0A129-E8B8-4A01-8064-BA83A688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25" y="1197692"/>
            <a:ext cx="6154415" cy="34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A8AA6-6218-47CE-9473-E8D440F5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83" y="1158706"/>
            <a:ext cx="5205900" cy="36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9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4F96B-947C-40DF-A867-CFCC821F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975"/>
            <a:ext cx="9144000" cy="766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4465F-0D80-4FBC-BF45-6FD4B8544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077" y="2183654"/>
            <a:ext cx="4350812" cy="24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0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SSH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2CA27-CAE8-46A5-BFD0-38B51032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40" y="2259303"/>
            <a:ext cx="6683319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81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Cluster satu instance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5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535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B13B6-A698-4240-A773-D6DB4EAD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02" y="1155405"/>
            <a:ext cx="6801470" cy="308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4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ID" sz="2800" b="1" dirty="0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B3AAF7-F5AD-4DB8-91F2-A63388E0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57" y="1230338"/>
            <a:ext cx="1089690" cy="13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ker Logos | Docker">
            <a:extLst>
              <a:ext uri="{FF2B5EF4-FFF2-40B4-BE49-F238E27FC236}">
                <a16:creationId xmlns:a16="http://schemas.microsoft.com/office/drawing/2014/main" id="{9DAFF653-0A21-4A62-9A77-5340E38CC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30" y="1230338"/>
            <a:ext cx="1574505" cy="11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0A9BB9-B524-4CE1-8596-C7F6F325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00" y="1116293"/>
            <a:ext cx="1089690" cy="150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E7CFCE5-BDF6-4FA0-B5E7-FD238481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50" y="1102367"/>
            <a:ext cx="1472093" cy="145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rafana - Wikipedia">
            <a:extLst>
              <a:ext uri="{FF2B5EF4-FFF2-40B4-BE49-F238E27FC236}">
                <a16:creationId xmlns:a16="http://schemas.microsoft.com/office/drawing/2014/main" id="{2D5CA1A6-29EA-461A-B118-AADD050D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483" y="2805024"/>
            <a:ext cx="1634903" cy="166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98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0BEF6-C18A-41E6-AAB2-574923BC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3" y="1220297"/>
            <a:ext cx="6181060" cy="33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5ACBA-A592-42DD-99F9-C6C97791A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5" y="1611547"/>
            <a:ext cx="4267570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06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D56A-E7D1-4B81-8046-1D047F5E0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93" y="1409118"/>
            <a:ext cx="7145079" cy="30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92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A15AA-F26D-4FA3-8A60-B554E050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4" y="1222265"/>
            <a:ext cx="6091451" cy="33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39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249E0-7EDE-48F9-8B78-FB6382E5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77" y="1069594"/>
            <a:ext cx="7003312" cy="347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59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232B1-A4E6-416F-B624-600C60F8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07" y="1812927"/>
            <a:ext cx="7201786" cy="2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50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9973C5-7CEA-4172-87AD-55BD8E22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88" y="2263113"/>
            <a:ext cx="6500423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6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32111-2FF0-45E9-996E-416E2A79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74" y="1523909"/>
            <a:ext cx="8207451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92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Database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AD3B8-8D9F-4BFE-B1E7-689A8FA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0" y="1116062"/>
            <a:ext cx="6811886" cy="34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8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Server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 Load balance dan Reverse Proxy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6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833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L</a:t>
            </a:r>
            <a:r>
              <a:rPr lang="en-ID" sz="2800" b="1" dirty="0" err="1">
                <a:solidFill>
                  <a:schemeClr val="bg1"/>
                </a:solidFill>
              </a:rPr>
              <a:t>angkah-langkah</a:t>
            </a:r>
            <a:endParaRPr lang="en-ID" sz="2800" b="1" dirty="0">
              <a:solidFill>
                <a:schemeClr val="bg1"/>
              </a:solidFill>
            </a:endParaRPr>
          </a:p>
        </p:txBody>
      </p:sp>
      <p:cxnSp>
        <p:nvCxnSpPr>
          <p:cNvPr id="9" name="Google Shape;366;p30">
            <a:extLst>
              <a:ext uri="{FF2B5EF4-FFF2-40B4-BE49-F238E27FC236}">
                <a16:creationId xmlns:a16="http://schemas.microsoft.com/office/drawing/2014/main" id="{0D761F16-5129-4896-83A5-559B0C085CD6}"/>
              </a:ext>
            </a:extLst>
          </p:cNvPr>
          <p:cNvCxnSpPr/>
          <p:nvPr/>
        </p:nvCxnSpPr>
        <p:spPr>
          <a:xfrm>
            <a:off x="-12195" y="2706478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" name="Google Shape;368;p30">
            <a:extLst>
              <a:ext uri="{FF2B5EF4-FFF2-40B4-BE49-F238E27FC236}">
                <a16:creationId xmlns:a16="http://schemas.microsoft.com/office/drawing/2014/main" id="{E1E6A942-544D-40D4-9F9E-34AAA43F9449}"/>
              </a:ext>
            </a:extLst>
          </p:cNvPr>
          <p:cNvSpPr/>
          <p:nvPr/>
        </p:nvSpPr>
        <p:spPr>
          <a:xfrm>
            <a:off x="508561" y="25144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369;p30">
            <a:extLst>
              <a:ext uri="{FF2B5EF4-FFF2-40B4-BE49-F238E27FC236}">
                <a16:creationId xmlns:a16="http://schemas.microsoft.com/office/drawing/2014/main" id="{6847AFB2-5C13-4228-A51F-3BC79069F770}"/>
              </a:ext>
            </a:extLst>
          </p:cNvPr>
          <p:cNvCxnSpPr/>
          <p:nvPr/>
        </p:nvCxnSpPr>
        <p:spPr>
          <a:xfrm rot="10800000">
            <a:off x="718261" y="18859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370;p30">
            <a:extLst>
              <a:ext uri="{FF2B5EF4-FFF2-40B4-BE49-F238E27FC236}">
                <a16:creationId xmlns:a16="http://schemas.microsoft.com/office/drawing/2014/main" id="{243CA8F8-9CF4-4444-BC71-13C26035F1DE}"/>
              </a:ext>
            </a:extLst>
          </p:cNvPr>
          <p:cNvSpPr/>
          <p:nvPr/>
        </p:nvSpPr>
        <p:spPr>
          <a:xfrm>
            <a:off x="1381728" y="25717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71;p30">
            <a:extLst>
              <a:ext uri="{FF2B5EF4-FFF2-40B4-BE49-F238E27FC236}">
                <a16:creationId xmlns:a16="http://schemas.microsoft.com/office/drawing/2014/main" id="{C97148E5-349D-46CF-85CC-3AC4537705DF}"/>
              </a:ext>
            </a:extLst>
          </p:cNvPr>
          <p:cNvSpPr/>
          <p:nvPr/>
        </p:nvSpPr>
        <p:spPr>
          <a:xfrm>
            <a:off x="2267918" y="25144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372;p30">
            <a:extLst>
              <a:ext uri="{FF2B5EF4-FFF2-40B4-BE49-F238E27FC236}">
                <a16:creationId xmlns:a16="http://schemas.microsoft.com/office/drawing/2014/main" id="{62EC2115-A9DE-4CA0-A6A4-2991F7C569A0}"/>
              </a:ext>
            </a:extLst>
          </p:cNvPr>
          <p:cNvCxnSpPr/>
          <p:nvPr/>
        </p:nvCxnSpPr>
        <p:spPr>
          <a:xfrm>
            <a:off x="1591278" y="27338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" name="Google Shape;373;p30">
            <a:extLst>
              <a:ext uri="{FF2B5EF4-FFF2-40B4-BE49-F238E27FC236}">
                <a16:creationId xmlns:a16="http://schemas.microsoft.com/office/drawing/2014/main" id="{1CCBEDA1-E49C-4319-897C-8F7BB9182906}"/>
              </a:ext>
            </a:extLst>
          </p:cNvPr>
          <p:cNvCxnSpPr/>
          <p:nvPr/>
        </p:nvCxnSpPr>
        <p:spPr>
          <a:xfrm rot="10800000">
            <a:off x="2477618" y="18859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374;p30">
            <a:extLst>
              <a:ext uri="{FF2B5EF4-FFF2-40B4-BE49-F238E27FC236}">
                <a16:creationId xmlns:a16="http://schemas.microsoft.com/office/drawing/2014/main" id="{E9D9396A-997E-4B94-ACB8-64C40CE17342}"/>
              </a:ext>
            </a:extLst>
          </p:cNvPr>
          <p:cNvSpPr txBox="1"/>
          <p:nvPr/>
        </p:nvSpPr>
        <p:spPr>
          <a:xfrm>
            <a:off x="94411" y="1489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Repository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" name="Google Shape;375;p30">
            <a:extLst>
              <a:ext uri="{FF2B5EF4-FFF2-40B4-BE49-F238E27FC236}">
                <a16:creationId xmlns:a16="http://schemas.microsoft.com/office/drawing/2014/main" id="{20AC4478-6449-4C30-AD8F-A7D470147812}"/>
              </a:ext>
            </a:extLst>
          </p:cNvPr>
          <p:cNvSpPr txBox="1"/>
          <p:nvPr/>
        </p:nvSpPr>
        <p:spPr>
          <a:xfrm>
            <a:off x="967428" y="35561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Server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" name="Google Shape;376;p30">
            <a:extLst>
              <a:ext uri="{FF2B5EF4-FFF2-40B4-BE49-F238E27FC236}">
                <a16:creationId xmlns:a16="http://schemas.microsoft.com/office/drawing/2014/main" id="{6F01AA5F-6343-4A90-892D-557D5636A475}"/>
              </a:ext>
            </a:extLst>
          </p:cNvPr>
          <p:cNvSpPr txBox="1"/>
          <p:nvPr/>
        </p:nvSpPr>
        <p:spPr>
          <a:xfrm>
            <a:off x="1853768" y="1489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User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23" name="Google Shape;368;p30">
            <a:extLst>
              <a:ext uri="{FF2B5EF4-FFF2-40B4-BE49-F238E27FC236}">
                <a16:creationId xmlns:a16="http://schemas.microsoft.com/office/drawing/2014/main" id="{FBF4E719-11F4-46B3-B695-85CE9F23F967}"/>
              </a:ext>
            </a:extLst>
          </p:cNvPr>
          <p:cNvSpPr/>
          <p:nvPr/>
        </p:nvSpPr>
        <p:spPr>
          <a:xfrm>
            <a:off x="3974334" y="25144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369;p30">
            <a:extLst>
              <a:ext uri="{FF2B5EF4-FFF2-40B4-BE49-F238E27FC236}">
                <a16:creationId xmlns:a16="http://schemas.microsoft.com/office/drawing/2014/main" id="{D8D77C4C-607D-491D-A8C1-61356AC365A3}"/>
              </a:ext>
            </a:extLst>
          </p:cNvPr>
          <p:cNvCxnSpPr/>
          <p:nvPr/>
        </p:nvCxnSpPr>
        <p:spPr>
          <a:xfrm rot="10800000">
            <a:off x="4184034" y="18859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Google Shape;374;p30">
            <a:extLst>
              <a:ext uri="{FF2B5EF4-FFF2-40B4-BE49-F238E27FC236}">
                <a16:creationId xmlns:a16="http://schemas.microsoft.com/office/drawing/2014/main" id="{E16777A2-ED6F-4A17-9E08-097FB0DF0901}"/>
              </a:ext>
            </a:extLst>
          </p:cNvPr>
          <p:cNvSpPr txBox="1"/>
          <p:nvPr/>
        </p:nvSpPr>
        <p:spPr>
          <a:xfrm>
            <a:off x="3560184" y="14890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Database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" name="Google Shape;370;p30">
            <a:extLst>
              <a:ext uri="{FF2B5EF4-FFF2-40B4-BE49-F238E27FC236}">
                <a16:creationId xmlns:a16="http://schemas.microsoft.com/office/drawing/2014/main" id="{17682B20-EFB9-460E-A205-D2A3A6982EB1}"/>
              </a:ext>
            </a:extLst>
          </p:cNvPr>
          <p:cNvSpPr/>
          <p:nvPr/>
        </p:nvSpPr>
        <p:spPr>
          <a:xfrm>
            <a:off x="3128585" y="2513742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372;p30">
            <a:extLst>
              <a:ext uri="{FF2B5EF4-FFF2-40B4-BE49-F238E27FC236}">
                <a16:creationId xmlns:a16="http://schemas.microsoft.com/office/drawing/2014/main" id="{9D1A5515-FB74-4B5B-BA12-8FFB03968759}"/>
              </a:ext>
            </a:extLst>
          </p:cNvPr>
          <p:cNvCxnSpPr/>
          <p:nvPr/>
        </p:nvCxnSpPr>
        <p:spPr>
          <a:xfrm>
            <a:off x="3338135" y="267581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8" name="Google Shape;375;p30">
            <a:extLst>
              <a:ext uri="{FF2B5EF4-FFF2-40B4-BE49-F238E27FC236}">
                <a16:creationId xmlns:a16="http://schemas.microsoft.com/office/drawing/2014/main" id="{C7E060CE-BD1A-456C-A03A-BEC9D05498DB}"/>
              </a:ext>
            </a:extLst>
          </p:cNvPr>
          <p:cNvSpPr txBox="1"/>
          <p:nvPr/>
        </p:nvSpPr>
        <p:spPr>
          <a:xfrm>
            <a:off x="2714285" y="3498142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SSH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" name="Google Shape;370;p30">
            <a:extLst>
              <a:ext uri="{FF2B5EF4-FFF2-40B4-BE49-F238E27FC236}">
                <a16:creationId xmlns:a16="http://schemas.microsoft.com/office/drawing/2014/main" id="{65A7C0D3-C21C-42A4-BC0E-D8B6239542D0}"/>
              </a:ext>
            </a:extLst>
          </p:cNvPr>
          <p:cNvSpPr/>
          <p:nvPr/>
        </p:nvSpPr>
        <p:spPr>
          <a:xfrm>
            <a:off x="4802655" y="254218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72;p30">
            <a:extLst>
              <a:ext uri="{FF2B5EF4-FFF2-40B4-BE49-F238E27FC236}">
                <a16:creationId xmlns:a16="http://schemas.microsoft.com/office/drawing/2014/main" id="{EE79CCD6-1C47-4676-BFBC-AE29E3C667C5}"/>
              </a:ext>
            </a:extLst>
          </p:cNvPr>
          <p:cNvCxnSpPr/>
          <p:nvPr/>
        </p:nvCxnSpPr>
        <p:spPr>
          <a:xfrm>
            <a:off x="5012205" y="2704263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1" name="Google Shape;375;p30">
            <a:extLst>
              <a:ext uri="{FF2B5EF4-FFF2-40B4-BE49-F238E27FC236}">
                <a16:creationId xmlns:a16="http://schemas.microsoft.com/office/drawing/2014/main" id="{DD44424D-C7A6-4DDA-BA68-1D90C007A1B6}"/>
              </a:ext>
            </a:extLst>
          </p:cNvPr>
          <p:cNvSpPr txBox="1"/>
          <p:nvPr/>
        </p:nvSpPr>
        <p:spPr>
          <a:xfrm>
            <a:off x="4388355" y="352658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Web Server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" name="Google Shape;370;p30">
            <a:extLst>
              <a:ext uri="{FF2B5EF4-FFF2-40B4-BE49-F238E27FC236}">
                <a16:creationId xmlns:a16="http://schemas.microsoft.com/office/drawing/2014/main" id="{5138F1E9-63DC-4C4B-8417-A5CCE2212323}"/>
              </a:ext>
            </a:extLst>
          </p:cNvPr>
          <p:cNvSpPr/>
          <p:nvPr/>
        </p:nvSpPr>
        <p:spPr>
          <a:xfrm>
            <a:off x="6542324" y="257684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72;p30">
            <a:extLst>
              <a:ext uri="{FF2B5EF4-FFF2-40B4-BE49-F238E27FC236}">
                <a16:creationId xmlns:a16="http://schemas.microsoft.com/office/drawing/2014/main" id="{8DA3CEDD-6717-4A12-A4CF-6AAED8A320C4}"/>
              </a:ext>
            </a:extLst>
          </p:cNvPr>
          <p:cNvCxnSpPr/>
          <p:nvPr/>
        </p:nvCxnSpPr>
        <p:spPr>
          <a:xfrm>
            <a:off x="6751874" y="2738923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" name="Google Shape;375;p30">
            <a:extLst>
              <a:ext uri="{FF2B5EF4-FFF2-40B4-BE49-F238E27FC236}">
                <a16:creationId xmlns:a16="http://schemas.microsoft.com/office/drawing/2014/main" id="{BD6EE67F-6B19-41BB-ACDF-28FE6A9C2F83}"/>
              </a:ext>
            </a:extLst>
          </p:cNvPr>
          <p:cNvSpPr txBox="1"/>
          <p:nvPr/>
        </p:nvSpPr>
        <p:spPr>
          <a:xfrm>
            <a:off x="6128024" y="3561248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CICD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5" name="Google Shape;370;p30">
            <a:extLst>
              <a:ext uri="{FF2B5EF4-FFF2-40B4-BE49-F238E27FC236}">
                <a16:creationId xmlns:a16="http://schemas.microsoft.com/office/drawing/2014/main" id="{A81CBA82-455B-4C2F-A78B-A46DB0FDBEBD}"/>
              </a:ext>
            </a:extLst>
          </p:cNvPr>
          <p:cNvSpPr/>
          <p:nvPr/>
        </p:nvSpPr>
        <p:spPr>
          <a:xfrm>
            <a:off x="8292815" y="2567194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" name="Google Shape;372;p30">
            <a:extLst>
              <a:ext uri="{FF2B5EF4-FFF2-40B4-BE49-F238E27FC236}">
                <a16:creationId xmlns:a16="http://schemas.microsoft.com/office/drawing/2014/main" id="{5CD44E42-A289-4E3E-8A42-FFAD3604A5A0}"/>
              </a:ext>
            </a:extLst>
          </p:cNvPr>
          <p:cNvCxnSpPr/>
          <p:nvPr/>
        </p:nvCxnSpPr>
        <p:spPr>
          <a:xfrm>
            <a:off x="8502365" y="2729269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" name="Google Shape;375;p30">
            <a:extLst>
              <a:ext uri="{FF2B5EF4-FFF2-40B4-BE49-F238E27FC236}">
                <a16:creationId xmlns:a16="http://schemas.microsoft.com/office/drawing/2014/main" id="{B76AADC8-A354-4E8D-B505-6BFCAEB883B1}"/>
              </a:ext>
            </a:extLst>
          </p:cNvPr>
          <p:cNvSpPr txBox="1"/>
          <p:nvPr/>
        </p:nvSpPr>
        <p:spPr>
          <a:xfrm>
            <a:off x="7878515" y="3551594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AUTH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" name="Google Shape;371;p30">
            <a:extLst>
              <a:ext uri="{FF2B5EF4-FFF2-40B4-BE49-F238E27FC236}">
                <a16:creationId xmlns:a16="http://schemas.microsoft.com/office/drawing/2014/main" id="{D8108F1B-F034-4245-AFA8-8A0F1DCD5BBD}"/>
              </a:ext>
            </a:extLst>
          </p:cNvPr>
          <p:cNvSpPr/>
          <p:nvPr/>
        </p:nvSpPr>
        <p:spPr>
          <a:xfrm>
            <a:off x="5666729" y="2567194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73;p30">
            <a:extLst>
              <a:ext uri="{FF2B5EF4-FFF2-40B4-BE49-F238E27FC236}">
                <a16:creationId xmlns:a16="http://schemas.microsoft.com/office/drawing/2014/main" id="{4A46B03B-2A20-48A3-9577-C8BAF3B52C67}"/>
              </a:ext>
            </a:extLst>
          </p:cNvPr>
          <p:cNvCxnSpPr/>
          <p:nvPr/>
        </p:nvCxnSpPr>
        <p:spPr>
          <a:xfrm rot="10800000">
            <a:off x="5876429" y="1938694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376;p30">
            <a:extLst>
              <a:ext uri="{FF2B5EF4-FFF2-40B4-BE49-F238E27FC236}">
                <a16:creationId xmlns:a16="http://schemas.microsoft.com/office/drawing/2014/main" id="{AD22AF32-5596-4F1A-9816-A2FD92C759A3}"/>
              </a:ext>
            </a:extLst>
          </p:cNvPr>
          <p:cNvSpPr txBox="1"/>
          <p:nvPr/>
        </p:nvSpPr>
        <p:spPr>
          <a:xfrm>
            <a:off x="5252579" y="1541819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Deployment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1" name="Google Shape;368;p30">
            <a:extLst>
              <a:ext uri="{FF2B5EF4-FFF2-40B4-BE49-F238E27FC236}">
                <a16:creationId xmlns:a16="http://schemas.microsoft.com/office/drawing/2014/main" id="{DDDE1006-F427-4CA1-A1C3-32BF11E43749}"/>
              </a:ext>
            </a:extLst>
          </p:cNvPr>
          <p:cNvSpPr/>
          <p:nvPr/>
        </p:nvSpPr>
        <p:spPr>
          <a:xfrm>
            <a:off x="7422020" y="2538748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369;p30">
            <a:extLst>
              <a:ext uri="{FF2B5EF4-FFF2-40B4-BE49-F238E27FC236}">
                <a16:creationId xmlns:a16="http://schemas.microsoft.com/office/drawing/2014/main" id="{04B48393-1364-4E40-8DE9-04C930ADD187}"/>
              </a:ext>
            </a:extLst>
          </p:cNvPr>
          <p:cNvCxnSpPr/>
          <p:nvPr/>
        </p:nvCxnSpPr>
        <p:spPr>
          <a:xfrm rot="10800000">
            <a:off x="7631720" y="1910248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Google Shape;374;p30">
            <a:extLst>
              <a:ext uri="{FF2B5EF4-FFF2-40B4-BE49-F238E27FC236}">
                <a16:creationId xmlns:a16="http://schemas.microsoft.com/office/drawing/2014/main" id="{A86E95CB-E56F-4DF2-A50C-D36C5183CD83}"/>
              </a:ext>
            </a:extLst>
          </p:cNvPr>
          <p:cNvSpPr txBox="1"/>
          <p:nvPr/>
        </p:nvSpPr>
        <p:spPr>
          <a:xfrm>
            <a:off x="7007870" y="1513373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Monitoring</a:t>
            </a:r>
            <a:endParaRPr b="1" dirty="0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744190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999CA-3D8F-47C7-89D6-D283AEB0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22" y="1272427"/>
            <a:ext cx="4557155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0A79E-D252-4F31-BB56-7E43C8505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02" y="1696900"/>
            <a:ext cx="7378995" cy="22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38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F6EAE-65F9-4EDD-A4DC-C9B084E7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92" y="1135300"/>
            <a:ext cx="5247842" cy="35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59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5C260-80A3-43DD-96E0-10868D3C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50" y="1549604"/>
            <a:ext cx="6593700" cy="25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7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B6705-9895-440E-856E-A5E675797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1491743"/>
            <a:ext cx="7215963" cy="279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2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Web Server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E5B8ED-3DDA-44C3-8F46-4D0AEE32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68" y="1821115"/>
            <a:ext cx="5875529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1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 FrontEnd dan BackEnd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7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8059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99F2C-ADBF-403C-82DF-39CCD5B8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0" y="1098769"/>
            <a:ext cx="8314140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387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DB431-3829-4ADC-9E36-B1D089511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41" y="1664891"/>
            <a:ext cx="7125317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707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FD28-77AD-4CB1-B789-4323EC20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7" y="1294058"/>
            <a:ext cx="7575066" cy="31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Repository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Clone Repository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1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EC886-451A-4031-BA84-CEDD06C20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6" y="2072596"/>
            <a:ext cx="3276884" cy="998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8BD16-2AA6-4083-A0EB-0F0959BB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618" y="2072596"/>
            <a:ext cx="3170195" cy="9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92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44D0D-9F5A-49F8-A8CC-F9AA4772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322"/>
            <a:ext cx="9144000" cy="1299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81F83-5974-46F8-B718-B8419BAF3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9943"/>
            <a:ext cx="9144000" cy="12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8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7BE11-BFF8-4DD4-A53B-A33499E0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4" y="1878971"/>
            <a:ext cx="2141406" cy="1569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7812FC-EC6D-4CC4-AD42-50D60CAAF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824" y="1430261"/>
            <a:ext cx="6520216" cy="259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9250B-75B7-4887-905D-E2330114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5" y="1497237"/>
            <a:ext cx="7254869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0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53767-56AA-4D72-A29C-CFB5FE9A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67" y="1012383"/>
            <a:ext cx="6835732" cy="1653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07BFF-0368-4506-98E9-B813AEF5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15" y="2937908"/>
            <a:ext cx="7094835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27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ED96-A6AF-420D-A143-E9FBE8A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" y="1108936"/>
            <a:ext cx="7338696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30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B11A4-393A-4A86-9FB3-CC113A7DE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83" y="1045597"/>
            <a:ext cx="660711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50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34DD5-1BD3-49D9-87B8-671F54BC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44" y="1385304"/>
            <a:ext cx="4122777" cy="685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12D07-7FBE-48C5-B6D6-89E07823F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648" y="2312647"/>
            <a:ext cx="5570703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48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8C20C-4211-44D0-950A-969BBC3C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66" y="1578871"/>
            <a:ext cx="4549534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032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Deployment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69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50BA2-9422-418C-B7C5-A3B6903C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38" y="972602"/>
            <a:ext cx="7079389" cy="381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Repository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FA792-73D9-4687-95A1-941CC81D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18" y="1765070"/>
            <a:ext cx="7215963" cy="17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1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CICD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Automated Build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8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2695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10DFB-41F1-4471-8B49-8DBD2F9E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2791"/>
            <a:ext cx="9144000" cy="149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9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79485-2BF9-46D6-9B98-12A9EFD3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42" y="1834987"/>
            <a:ext cx="7052515" cy="18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0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D042B-EEC9-4C2D-96E7-774DB4CA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00" y="2297406"/>
            <a:ext cx="7376799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52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D042B-EEC9-4C2D-96E7-774DB4CA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00" y="1032319"/>
            <a:ext cx="7376799" cy="5486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5AF7EA-0AE3-41B9-8F40-4C416838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86" y="1629381"/>
            <a:ext cx="4600440" cy="34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28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86850-A0F6-44D5-956C-4922BA34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24" y="1420068"/>
            <a:ext cx="4934352" cy="31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81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38C00-DFCE-43E5-A40B-09CC5264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303" y="1175075"/>
            <a:ext cx="3895253" cy="35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3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0648F-A5B3-48CD-8EA3-B42F2DE27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02" y="1093659"/>
            <a:ext cx="7074195" cy="35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27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1E88F-C1ED-4831-B93D-F7AF702D2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3" y="1012383"/>
            <a:ext cx="7051709" cy="2794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128B3-A1A5-461C-8D02-8A8E2BC7F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2647950"/>
            <a:ext cx="6341453" cy="21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174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79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1CAE8-68DD-439A-80D5-400649B09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43" y="1151618"/>
            <a:ext cx="5626980" cy="352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Repository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7492C-60E2-4F71-9233-C061150CD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21" y="1088203"/>
            <a:ext cx="4359892" cy="374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08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A0C42-942B-47E6-9ECF-222AFDA7C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37" y="1318550"/>
            <a:ext cx="5961592" cy="29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60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ECB21-43ED-4488-8FEC-8C201DC5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5" y="1075798"/>
            <a:ext cx="4880070" cy="36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47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DACFE-1223-49CC-B3E3-D7141F1C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3" y="1587794"/>
            <a:ext cx="7000934" cy="23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99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9C07D-573C-4D01-9823-F7C73F3A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08" y="975028"/>
            <a:ext cx="4983849" cy="381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9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2F56D-62EF-41C8-BE27-B97A18F9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83" y="1069684"/>
            <a:ext cx="6286714" cy="35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93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A30F7-0359-4E8F-B3D9-EA7F65C9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92" y="1070482"/>
            <a:ext cx="5599216" cy="37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76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7A04-611D-4FDB-8214-D0379785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83" y="1160079"/>
            <a:ext cx="6593700" cy="27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32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D8C98-1E7C-4338-8A71-E0FF253E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72" y="1332629"/>
            <a:ext cx="5940056" cy="30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0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605CD-C5C5-4E23-8921-1DDACD87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905" y="1224517"/>
            <a:ext cx="4275190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120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CICD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89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9588C-300D-4968-96AF-BB93EFB3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681"/>
            <a:ext cx="9144000" cy="13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6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Repository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F51C6-18BC-43DE-B31C-D866E186A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70" y="1417220"/>
            <a:ext cx="8062659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8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Monitoring</a:t>
            </a:r>
            <a:endParaRPr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Setup node exporter, Prometheus, dan </a:t>
            </a:r>
            <a:r>
              <a:rPr lang="en-US" dirty="0" err="1"/>
              <a:t>grafana</a:t>
            </a:r>
            <a:endParaRPr dirty="0"/>
          </a:p>
        </p:txBody>
      </p:sp>
      <p:sp>
        <p:nvSpPr>
          <p:cNvPr id="220" name="Google Shape;220;p16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9</a:t>
            </a:r>
            <a:endParaRPr sz="96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800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F4D58-AE87-4C0A-B9A8-FD555F30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84" y="1988769"/>
            <a:ext cx="7757832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18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92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8F51C-260E-4032-AF93-D82D0AC66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06" y="1126827"/>
            <a:ext cx="6563988" cy="36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93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93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FE85-37B7-48D9-A8D5-7B1CAAFB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1744908"/>
            <a:ext cx="7597798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0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94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FB8E6-64BF-4815-B631-02F381D1B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04" y="1376923"/>
            <a:ext cx="7742591" cy="30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14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95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87CCF-D7FB-4818-B8A2-B595EE6B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07" y="1421393"/>
            <a:ext cx="7232386" cy="29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53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96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56A9F-83A8-4CE9-A6BC-8F2EC23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93" y="1466124"/>
            <a:ext cx="6209414" cy="27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269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97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24125-13E4-4751-B13E-EDAA126CC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15" y="1205537"/>
            <a:ext cx="5623970" cy="354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64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98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2C93B-1134-4592-8CF9-FD76F2B4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11" y="1525194"/>
            <a:ext cx="5500577" cy="29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098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0FA2E-FFC6-4816-AFFA-5E073C9FA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99</a:t>
            </a:fld>
            <a:endParaRPr lang="en"/>
          </a:p>
        </p:txBody>
      </p:sp>
      <p:sp>
        <p:nvSpPr>
          <p:cNvPr id="5" name="Google Shape;210;p15">
            <a:extLst>
              <a:ext uri="{FF2B5EF4-FFF2-40B4-BE49-F238E27FC236}">
                <a16:creationId xmlns:a16="http://schemas.microsoft.com/office/drawing/2014/main" id="{E4CABC78-D749-40F5-A222-2ADB13AC59FB}"/>
              </a:ext>
            </a:extLst>
          </p:cNvPr>
          <p:cNvSpPr txBox="1">
            <a:spLocks/>
          </p:cNvSpPr>
          <p:nvPr/>
        </p:nvSpPr>
        <p:spPr>
          <a:xfrm>
            <a:off x="1133383" y="107883"/>
            <a:ext cx="6593700" cy="752100"/>
          </a:xfrm>
          <a:prstGeom prst="rect">
            <a:avLst/>
          </a:prstGeom>
          <a:solidFill>
            <a:srgbClr val="F9C42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2800" b="1" dirty="0">
                <a:solidFill>
                  <a:schemeClr val="bg1"/>
                </a:solidFill>
              </a:rPr>
              <a:t>Monitoring</a:t>
            </a:r>
            <a:endParaRPr lang="en-ID" sz="2800" b="1" dirty="0">
              <a:solidFill>
                <a:schemeClr val="bg1"/>
              </a:solidFill>
            </a:endParaRPr>
          </a:p>
        </p:txBody>
      </p:sp>
      <p:sp>
        <p:nvSpPr>
          <p:cNvPr id="20" name="Google Shape;377;p30">
            <a:extLst>
              <a:ext uri="{FF2B5EF4-FFF2-40B4-BE49-F238E27FC236}">
                <a16:creationId xmlns:a16="http://schemas.microsoft.com/office/drawing/2014/main" id="{A502A46E-E4E6-4379-A27B-8ACEA2463A06}"/>
              </a:ext>
            </a:extLst>
          </p:cNvPr>
          <p:cNvSpPr txBox="1">
            <a:spLocks/>
          </p:cNvSpPr>
          <p:nvPr/>
        </p:nvSpPr>
        <p:spPr>
          <a:xfrm>
            <a:off x="4489500" y="49040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00000000-1234-1234-1234-123412341234}" type="slidenum">
              <a:rPr lang="en" smtClean="0"/>
              <a:pPr/>
              <a:t>99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6082B-97B0-4F8C-9C45-6E1753233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44" y="1210776"/>
            <a:ext cx="6235777" cy="33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3272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384</Words>
  <Application>Microsoft Office PowerPoint</Application>
  <PresentationFormat>On-screen Show (16:9)</PresentationFormat>
  <Paragraphs>334</Paragraphs>
  <Slides>106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Nixie One</vt:lpstr>
      <vt:lpstr>Arial</vt:lpstr>
      <vt:lpstr>Varela Round</vt:lpstr>
      <vt:lpstr>Puck template</vt:lpstr>
      <vt:lpstr>Flow Aplikasi</vt:lpstr>
      <vt:lpstr>Halo!</vt:lpstr>
      <vt:lpstr>PowerPoint Presentation</vt:lpstr>
      <vt:lpstr>PowerPoint Presentation</vt:lpstr>
      <vt:lpstr>PowerPoint Presentation</vt:lpstr>
      <vt:lpstr>Repository</vt:lpstr>
      <vt:lpstr>PowerPoint Presentation</vt:lpstr>
      <vt:lpstr>PowerPoint Presentation</vt:lpstr>
      <vt:lpstr>PowerPoint Presentation</vt:lpstr>
      <vt:lpstr>PowerPoint Presentation</vt:lpstr>
      <vt:lpstr>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Task</dc:title>
  <cp:lastModifiedBy>Rizal</cp:lastModifiedBy>
  <cp:revision>23</cp:revision>
  <dcterms:modified xsi:type="dcterms:W3CDTF">2021-01-17T10:47:23Z</dcterms:modified>
</cp:coreProperties>
</file>